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3.xml" ContentType="application/vnd.openxmlformats-officedocument.theme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4.xml" ContentType="application/vnd.openxmlformats-officedocument.theme+xml"/>
  <Override PartName="/ppt/slideLayouts/slideLayout16.xml" ContentType="application/vnd.openxmlformats-officedocument.presentationml.slideLayout+xml"/>
  <Override PartName="/ppt/theme/theme5.xml" ContentType="application/vnd.openxmlformats-officedocument.theme+xml"/>
  <Override PartName="/ppt/slideLayouts/slideLayout17.xml" ContentType="application/vnd.openxmlformats-officedocument.presentationml.slideLayout+xml"/>
  <Override PartName="/ppt/theme/theme6.xml" ContentType="application/vnd.openxmlformats-officedocument.theme+xml"/>
  <Override PartName="/ppt/slideLayouts/slideLayout18.xml" ContentType="application/vnd.openxmlformats-officedocument.presentationml.slideLayout+xml"/>
  <Override PartName="/ppt/theme/theme7.xml" ContentType="application/vnd.openxmlformats-officedocument.theme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8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theme/theme9.xml" ContentType="application/vnd.openxmlformats-officedocument.theme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10.xml" ContentType="application/vnd.openxmlformats-officedocument.theme+xml"/>
  <Override PartName="/ppt/slideLayouts/slideLayout34.xml" ContentType="application/vnd.openxmlformats-officedocument.presentationml.slideLayout+xml"/>
  <Override PartName="/ppt/theme/theme11.xml" ContentType="application/vnd.openxmlformats-officedocument.theme+xml"/>
  <Override PartName="/ppt/slideLayouts/slideLayout35.xml" ContentType="application/vnd.openxmlformats-officedocument.presentationml.slideLayout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50" r:id="rId1"/>
    <p:sldMasterId id="2147483805" r:id="rId2"/>
    <p:sldMasterId id="2147483655" r:id="rId3"/>
    <p:sldMasterId id="2147483665" r:id="rId4"/>
    <p:sldMasterId id="2147483660" r:id="rId5"/>
    <p:sldMasterId id="2147483672" r:id="rId6"/>
    <p:sldMasterId id="2147483815" r:id="rId7"/>
    <p:sldMasterId id="2147483817" r:id="rId8"/>
    <p:sldMasterId id="2147483827" r:id="rId9"/>
    <p:sldMasterId id="2147483830" r:id="rId10"/>
    <p:sldMasterId id="2147483834" r:id="rId11"/>
    <p:sldMasterId id="2147483836" r:id="rId12"/>
  </p:sldMasterIdLst>
  <p:notesMasterIdLst>
    <p:notesMasterId r:id="rId16"/>
  </p:notesMasterIdLst>
  <p:handoutMasterIdLst>
    <p:handoutMasterId r:id="rId17"/>
  </p:handoutMasterIdLst>
  <p:sldIdLst>
    <p:sldId id="258" r:id="rId13"/>
    <p:sldId id="259" r:id="rId14"/>
    <p:sldId id="277" r:id="rId15"/>
  </p:sldIdLst>
  <p:sldSz cx="12192000" cy="6858000"/>
  <p:notesSz cx="6858000" cy="9144000"/>
  <p:custDataLst>
    <p:tags r:id="rId18"/>
  </p:custDataLst>
  <p:defaultTextStyle>
    <a:defPPr>
      <a:defRPr lang="nl-NL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D7372"/>
    <a:srgbClr val="3BB3E5"/>
    <a:srgbClr val="F5EA60"/>
    <a:srgbClr val="004A97"/>
    <a:srgbClr val="FF8200"/>
    <a:srgbClr val="8CCE6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jl, gemiddeld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Stijl, gemiddeld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21E4AEA4-8DFA-4A89-87EB-49C32662AFE0}" styleName="Stijl, gemiddeld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00A15C55-8517-42AA-B614-E9B94910E393}" styleName="Stijl, gemiddeld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411"/>
    <p:restoredTop sz="86393"/>
  </p:normalViewPr>
  <p:slideViewPr>
    <p:cSldViewPr snapToGrid="0" snapToObjects="1">
      <p:cViewPr varScale="1">
        <p:scale>
          <a:sx n="73" d="100"/>
          <a:sy n="73" d="100"/>
        </p:scale>
        <p:origin x="798" y="7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56" d="100"/>
          <a:sy n="56" d="100"/>
        </p:scale>
        <p:origin x="2844" y="6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8.xml"/><Relationship Id="rId13" Type="http://schemas.openxmlformats.org/officeDocument/2006/relationships/slide" Target="slides/slide1.xml"/><Relationship Id="rId18" Type="http://schemas.openxmlformats.org/officeDocument/2006/relationships/tags" Target="tags/tag1.xml"/><Relationship Id="rId3" Type="http://schemas.openxmlformats.org/officeDocument/2006/relationships/slideMaster" Target="slideMasters/slideMaster3.xml"/><Relationship Id="rId21" Type="http://schemas.openxmlformats.org/officeDocument/2006/relationships/theme" Target="theme/theme1.xml"/><Relationship Id="rId7" Type="http://schemas.openxmlformats.org/officeDocument/2006/relationships/slideMaster" Target="slideMasters/slideMaster7.xml"/><Relationship Id="rId12" Type="http://schemas.openxmlformats.org/officeDocument/2006/relationships/slideMaster" Target="slideMasters/slideMaster12.xml"/><Relationship Id="rId17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Master" Target="slideMasters/slideMaster1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3.xml"/><Relationship Id="rId10" Type="http://schemas.openxmlformats.org/officeDocument/2006/relationships/slideMaster" Target="slideMasters/slideMaster10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4.xml"/><Relationship Id="rId9" Type="http://schemas.openxmlformats.org/officeDocument/2006/relationships/slideMaster" Target="slideMasters/slideMaster9.xml"/><Relationship Id="rId14" Type="http://schemas.openxmlformats.org/officeDocument/2006/relationships/slide" Target="slides/slide2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4" name="Tijdelijke aanduiding voor voetteks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/>
          </a:p>
        </p:txBody>
      </p:sp>
      <p:sp>
        <p:nvSpPr>
          <p:cNvPr id="5" name="Tijdelijke aanduiding voor dia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0A0ED8-A8AB-4B97-A5C9-346F943BF960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6050399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ko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3" name="Tijdelijke aanduiding voo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6DB2B9-1C6E-B04C-BE37-21A582505595}" type="datetimeFigureOut">
              <a:rPr lang="nl-NL" smtClean="0"/>
              <a:t>4-12-2019</a:t>
            </a:fld>
            <a:endParaRPr lang="nl-NL" dirty="0"/>
          </a:p>
        </p:txBody>
      </p:sp>
      <p:sp>
        <p:nvSpPr>
          <p:cNvPr id="4" name="Tijdelijke aanduiding voor dia-afbeelding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l-NL" dirty="0"/>
          </a:p>
        </p:txBody>
      </p:sp>
      <p:sp>
        <p:nvSpPr>
          <p:cNvPr id="5" name="Tijdelijke aanduiding voor notiti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r>
              <a:rPr lang="nl-NL" dirty="0"/>
              <a:t>Tekststijl van het model bewerken
Tweede niveau
Derde niveau
Vierde niveau
Vijfde niveau</a:t>
            </a:r>
          </a:p>
        </p:txBody>
      </p:sp>
      <p:sp>
        <p:nvSpPr>
          <p:cNvPr id="6" name="Tijdelijke aanduiding voor voet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l-NL" dirty="0"/>
          </a:p>
        </p:txBody>
      </p:sp>
      <p:sp>
        <p:nvSpPr>
          <p:cNvPr id="7" name="Tijdelijke aanduiding voor dia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76ED3FA-2408-F140-8A24-61F0C51B42F8}" type="slidenum">
              <a:rPr lang="nl-NL" smtClean="0"/>
              <a:t>‹nr.›</a:t>
            </a:fld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2416302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8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Master" Target="../slideMasters/slideMaster8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8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9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0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1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present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10">
            <a:extLst>
              <a:ext uri="{FF2B5EF4-FFF2-40B4-BE49-F238E27FC236}">
                <a16:creationId xmlns:a16="http://schemas.microsoft.com/office/drawing/2014/main" id="{37EE6421-2FD5-7B4D-BC5E-EC74B1869A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418" y="3667714"/>
            <a:ext cx="9911165" cy="679110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4000" b="1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hier om titel te bewerken</a:t>
            </a:r>
          </a:p>
        </p:txBody>
      </p:sp>
      <p:sp>
        <p:nvSpPr>
          <p:cNvPr id="7" name="Tijdelijke aanduiding voor tekst 10">
            <a:extLst>
              <a:ext uri="{FF2B5EF4-FFF2-40B4-BE49-F238E27FC236}">
                <a16:creationId xmlns:a16="http://schemas.microsoft.com/office/drawing/2014/main" id="{0C47D12E-689C-7F4B-AE03-2D5CEA581F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8167" y="4346824"/>
            <a:ext cx="9911165" cy="411156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2400" b="0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hier om subtitel te bewerken</a:t>
            </a:r>
          </a:p>
        </p:txBody>
      </p:sp>
      <p:sp>
        <p:nvSpPr>
          <p:cNvPr id="9" name="Tijdelijke aanduiding voor tekst 10">
            <a:extLst>
              <a:ext uri="{FF2B5EF4-FFF2-40B4-BE49-F238E27FC236}">
                <a16:creationId xmlns:a16="http://schemas.microsoft.com/office/drawing/2014/main" id="{8331C90D-680C-6C42-941E-A5BB08509D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8167" y="5302595"/>
            <a:ext cx="9911165" cy="483439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1700" b="0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Optioneel: datum</a:t>
            </a:r>
          </a:p>
        </p:txBody>
      </p:sp>
    </p:spTree>
    <p:extLst>
      <p:ext uri="{BB962C8B-B14F-4D97-AF65-F5344CB8AC3E}">
        <p14:creationId xmlns:p14="http://schemas.microsoft.com/office/powerpoint/2010/main" val="18401271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4865FFD-29DC-B44B-AB05-779127203648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D8FC60E1-5569-1C4F-8F1E-1EDDE4D314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6253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52048439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B9BC4AF5-CDC0-FD46-A240-D6DA198BA918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10654252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09940147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 (smart art, grafieken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4B66DCB3-5140-F04D-B290-546F5FBD4E2D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616AD634-4047-E84A-B95D-113EB95D4A1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9288" y="2308697"/>
            <a:ext cx="10653712" cy="38682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Klik </a:t>
            </a:r>
            <a:r>
              <a:rPr lang="nl-NL" dirty="0" smtClean="0"/>
              <a:t>op een </a:t>
            </a:r>
            <a:r>
              <a:rPr lang="nl-NL" dirty="0"/>
              <a:t>pictogram om </a:t>
            </a:r>
            <a:r>
              <a:rPr lang="nl-NL" dirty="0" smtClean="0"/>
              <a:t>een object </a:t>
            </a:r>
            <a:r>
              <a:rPr lang="nl-NL" dirty="0"/>
              <a:t>toe te voegen</a:t>
            </a:r>
          </a:p>
        </p:txBody>
      </p:sp>
    </p:spTree>
    <p:extLst>
      <p:ext uri="{BB962C8B-B14F-4D97-AF65-F5344CB8AC3E}">
        <p14:creationId xmlns:p14="http://schemas.microsoft.com/office/powerpoint/2010/main" val="12464080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+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9B3061CF-B91B-8148-B76B-C5095170CF08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fontAlgn="t">
              <a:lnSpc>
                <a:spcPct val="75000"/>
              </a:lnSpc>
              <a:defRPr sz="43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3" name="Tijdelijke aanduiding voor media 2">
            <a:extLst>
              <a:ext uri="{FF2B5EF4-FFF2-40B4-BE49-F238E27FC236}">
                <a16:creationId xmlns:a16="http://schemas.microsoft.com/office/drawing/2014/main" id="{464762C7-DB03-F649-A241-690D0D415744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951703" y="2316163"/>
            <a:ext cx="8288594" cy="36576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0115856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media 2">
            <a:extLst>
              <a:ext uri="{FF2B5EF4-FFF2-40B4-BE49-F238E27FC236}">
                <a16:creationId xmlns:a16="http://schemas.microsoft.com/office/drawing/2014/main" id="{464762C7-DB03-F649-A241-690D0D415744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300038" y="235744"/>
            <a:ext cx="11551443" cy="5736431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8325039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.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27A5D352-CA36-E84C-A1D7-0F0C80554850}"/>
              </a:ext>
            </a:extLst>
          </p:cNvPr>
          <p:cNvSpPr/>
          <p:nvPr userDrawn="1"/>
        </p:nvSpPr>
        <p:spPr>
          <a:xfrm flipV="1">
            <a:off x="649288" y="728663"/>
            <a:ext cx="6392862" cy="3492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78057" y="0"/>
            <a:ext cx="4513944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nl-NL" noProof="0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6390141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638991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9608655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.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4D99509E-E882-EE46-87A2-77FFA1C07DA5}"/>
              </a:ext>
            </a:extLst>
          </p:cNvPr>
          <p:cNvSpPr/>
          <p:nvPr userDrawn="1"/>
        </p:nvSpPr>
        <p:spPr>
          <a:xfrm flipV="1">
            <a:off x="649288" y="701675"/>
            <a:ext cx="5005387" cy="61913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Tijdelijke aanduiding voor titel 1">
            <a:extLst>
              <a:ext uri="{FF2B5EF4-FFF2-40B4-BE49-F238E27FC236}">
                <a16:creationId xmlns:a16="http://schemas.microsoft.com/office/drawing/2014/main" id="{5363BD4D-25C1-D84A-95C5-3053CA22B3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004528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47376" y="701359"/>
            <a:ext cx="5542643" cy="51431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nl-NL" noProof="0" dirty="0"/>
          </a:p>
        </p:txBody>
      </p:sp>
      <p:sp>
        <p:nvSpPr>
          <p:cNvPr id="6" name="Tijdelijke aanduiding voor tekst 21">
            <a:extLst>
              <a:ext uri="{FF2B5EF4-FFF2-40B4-BE49-F238E27FC236}">
                <a16:creationId xmlns:a16="http://schemas.microsoft.com/office/drawing/2014/main" id="{4EBF3EC3-ADEE-B649-8561-B1422E9B02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5004753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10351759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E621C332-B9FB-5E46-983E-B1AF721D9F46}"/>
              </a:ext>
            </a:extLst>
          </p:cNvPr>
          <p:cNvSpPr/>
          <p:nvPr userDrawn="1"/>
        </p:nvSpPr>
        <p:spPr>
          <a:xfrm flipV="1">
            <a:off x="649288" y="701675"/>
            <a:ext cx="5005387" cy="61913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Tijdelijke aanduiding voor titel 1">
            <a:extLst>
              <a:ext uri="{FF2B5EF4-FFF2-40B4-BE49-F238E27FC236}">
                <a16:creationId xmlns:a16="http://schemas.microsoft.com/office/drawing/2014/main" id="{5363BD4D-25C1-D84A-95C5-3053CA22B3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004528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5" name="Tijdelijke aanduiding voor tekst 21">
            <a:extLst>
              <a:ext uri="{FF2B5EF4-FFF2-40B4-BE49-F238E27FC236}">
                <a16:creationId xmlns:a16="http://schemas.microsoft.com/office/drawing/2014/main" id="{F88259AF-C8CF-2747-AAFF-3D00556005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5004753" cy="282751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847946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presentat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tekst 10">
            <a:extLst>
              <a:ext uri="{FF2B5EF4-FFF2-40B4-BE49-F238E27FC236}">
                <a16:creationId xmlns:a16="http://schemas.microsoft.com/office/drawing/2014/main" id="{37EE6421-2FD5-7B4D-BC5E-EC74B1869A6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140418" y="3667714"/>
            <a:ext cx="9911165" cy="679110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4000" b="1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hier om titel te bewerken</a:t>
            </a:r>
          </a:p>
        </p:txBody>
      </p:sp>
      <p:sp>
        <p:nvSpPr>
          <p:cNvPr id="7" name="Tijdelijke aanduiding voor tekst 10">
            <a:extLst>
              <a:ext uri="{FF2B5EF4-FFF2-40B4-BE49-F238E27FC236}">
                <a16:creationId xmlns:a16="http://schemas.microsoft.com/office/drawing/2014/main" id="{0C47D12E-689C-7F4B-AE03-2D5CEA581F0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48167" y="4346824"/>
            <a:ext cx="9911165" cy="411156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2400" b="0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hier om subtitel te bewerken</a:t>
            </a:r>
          </a:p>
        </p:txBody>
      </p:sp>
      <p:sp>
        <p:nvSpPr>
          <p:cNvPr id="9" name="Tijdelijke aanduiding voor tekst 10">
            <a:extLst>
              <a:ext uri="{FF2B5EF4-FFF2-40B4-BE49-F238E27FC236}">
                <a16:creationId xmlns:a16="http://schemas.microsoft.com/office/drawing/2014/main" id="{8331C90D-680C-6C42-941E-A5BB08509D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148167" y="5302595"/>
            <a:ext cx="9911165" cy="483439"/>
          </a:xfrm>
          <a:prstGeom prst="rect">
            <a:avLst/>
          </a:prstGeom>
        </p:spPr>
        <p:txBody>
          <a:bodyPr/>
          <a:lstStyle>
            <a:lvl1pPr marL="0" indent="0" algn="ctr" fontAlgn="ctr">
              <a:lnSpc>
                <a:spcPct val="70000"/>
              </a:lnSpc>
              <a:buFontTx/>
              <a:buNone/>
              <a:defRPr sz="1700" b="0" i="0" kern="3000" cap="none" spc="0" normalizeH="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Optioneel: datum</a:t>
            </a:r>
          </a:p>
        </p:txBody>
      </p:sp>
    </p:spTree>
    <p:extLst>
      <p:ext uri="{BB962C8B-B14F-4D97-AF65-F5344CB8AC3E}">
        <p14:creationId xmlns:p14="http://schemas.microsoft.com/office/powerpoint/2010/main" val="9774721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78057" y="0"/>
            <a:ext cx="4513944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A78B4E4-1669-EA4B-8752-4CB5A36E4181}"/>
              </a:ext>
            </a:extLst>
          </p:cNvPr>
          <p:cNvSpPr/>
          <p:nvPr userDrawn="1"/>
        </p:nvSpPr>
        <p:spPr>
          <a:xfrm flipV="1">
            <a:off x="649288" y="728663"/>
            <a:ext cx="6392862" cy="34925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6390141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638991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32553851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7678057" y="0"/>
            <a:ext cx="4513944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1A78B4E4-1669-EA4B-8752-4CB5A36E4181}"/>
              </a:ext>
            </a:extLst>
          </p:cNvPr>
          <p:cNvSpPr/>
          <p:nvPr userDrawn="1"/>
        </p:nvSpPr>
        <p:spPr>
          <a:xfrm flipV="1">
            <a:off x="649288" y="728663"/>
            <a:ext cx="6392862" cy="34925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6390141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638991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10247523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blokken recht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9">
            <a:extLst>
              <a:ext uri="{FF2B5EF4-FFF2-40B4-BE49-F238E27FC236}">
                <a16:creationId xmlns:a16="http://schemas.microsoft.com/office/drawing/2014/main" id="{C27F2788-2EBD-5F4F-BE77-3CF74AF9FE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43201" y="3104666"/>
            <a:ext cx="2592000" cy="31604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C15E7C-F781-EE4D-857E-82C993932AB0}"/>
              </a:ext>
            </a:extLst>
          </p:cNvPr>
          <p:cNvSpPr/>
          <p:nvPr userDrawn="1"/>
        </p:nvSpPr>
        <p:spPr>
          <a:xfrm flipV="1">
            <a:off x="649288" y="717550"/>
            <a:ext cx="5308600" cy="46038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87FDB58B-B27E-E742-91F1-3BF7B3B2FAFE}"/>
              </a:ext>
            </a:extLst>
          </p:cNvPr>
          <p:cNvSpPr/>
          <p:nvPr userDrawn="1"/>
        </p:nvSpPr>
        <p:spPr>
          <a:xfrm>
            <a:off x="9053862" y="0"/>
            <a:ext cx="2592000" cy="3104666"/>
          </a:xfrm>
          <a:prstGeom prst="rect">
            <a:avLst/>
          </a:prstGeom>
          <a:solidFill>
            <a:srgbClr val="8CCE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9" y="2395538"/>
            <a:ext cx="5309060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30883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562A6F58-8D97-0941-A2AB-DE87F0AA8F3D}"/>
              </a:ext>
            </a:extLst>
          </p:cNvPr>
          <p:cNvSpPr/>
          <p:nvPr userDrawn="1"/>
        </p:nvSpPr>
        <p:spPr>
          <a:xfrm>
            <a:off x="6461862" y="3104665"/>
            <a:ext cx="2592000" cy="3160403"/>
          </a:xfrm>
          <a:prstGeom prst="rect">
            <a:avLst/>
          </a:prstGeom>
          <a:solidFill>
            <a:srgbClr val="2D7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12" name="Tijdelijke aanduiding voor afbeelding 19">
            <a:extLst>
              <a:ext uri="{FF2B5EF4-FFF2-40B4-BE49-F238E27FC236}">
                <a16:creationId xmlns:a16="http://schemas.microsoft.com/office/drawing/2014/main" id="{3CAEEA13-A629-A242-96DA-02BD2BAC07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51201" y="-2"/>
            <a:ext cx="2592000" cy="31046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4786222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, tekst + afbeelding blokken rechts">
    <p:bg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jdelijke aanduiding voor afbeelding 19">
            <a:extLst>
              <a:ext uri="{FF2B5EF4-FFF2-40B4-BE49-F238E27FC236}">
                <a16:creationId xmlns:a16="http://schemas.microsoft.com/office/drawing/2014/main" id="{3CAEEA13-A629-A242-96DA-02BD2BAC07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9034946" y="0"/>
            <a:ext cx="2592000" cy="31046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6" name="Tijdelijke aanduiding voor afbeelding 19">
            <a:extLst>
              <a:ext uri="{FF2B5EF4-FFF2-40B4-BE49-F238E27FC236}">
                <a16:creationId xmlns:a16="http://schemas.microsoft.com/office/drawing/2014/main" id="{C27F2788-2EBD-5F4F-BE77-3CF74AF9FE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6442946" y="3104666"/>
            <a:ext cx="2592000" cy="31604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C15E7C-F781-EE4D-857E-82C993932AB0}"/>
              </a:ext>
            </a:extLst>
          </p:cNvPr>
          <p:cNvSpPr/>
          <p:nvPr userDrawn="1"/>
        </p:nvSpPr>
        <p:spPr>
          <a:xfrm flipV="1">
            <a:off x="649288" y="717550"/>
            <a:ext cx="5308600" cy="46038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87FDB58B-B27E-E742-91F1-3BF7B3B2FAFE}"/>
              </a:ext>
            </a:extLst>
          </p:cNvPr>
          <p:cNvSpPr/>
          <p:nvPr userDrawn="1"/>
        </p:nvSpPr>
        <p:spPr>
          <a:xfrm>
            <a:off x="6445386" y="-1"/>
            <a:ext cx="2592000" cy="3104666"/>
          </a:xfrm>
          <a:prstGeom prst="rect">
            <a:avLst/>
          </a:prstGeom>
          <a:solidFill>
            <a:srgbClr val="8CCE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9" y="2395538"/>
            <a:ext cx="5309060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30883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562A6F58-8D97-0941-A2AB-DE87F0AA8F3D}"/>
              </a:ext>
            </a:extLst>
          </p:cNvPr>
          <p:cNvSpPr/>
          <p:nvPr userDrawn="1"/>
        </p:nvSpPr>
        <p:spPr>
          <a:xfrm>
            <a:off x="9037386" y="3104665"/>
            <a:ext cx="2592000" cy="3160403"/>
          </a:xfrm>
          <a:prstGeom prst="rect">
            <a:avLst/>
          </a:prstGeom>
          <a:solidFill>
            <a:srgbClr val="2D7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676950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.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13944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8E57FDC0-27D8-9442-B92E-9EE206294A03}"/>
              </a:ext>
            </a:extLst>
          </p:cNvPr>
          <p:cNvSpPr/>
          <p:nvPr userDrawn="1"/>
        </p:nvSpPr>
        <p:spPr>
          <a:xfrm flipV="1">
            <a:off x="4968875" y="728663"/>
            <a:ext cx="6392863" cy="34925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6" name="Tijdelijke aanduiding voor tekst 21">
            <a:extLst>
              <a:ext uri="{FF2B5EF4-FFF2-40B4-BE49-F238E27FC236}">
                <a16:creationId xmlns:a16="http://schemas.microsoft.com/office/drawing/2014/main" id="{F9516A88-A2D4-9545-8603-604E23B859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72292" y="2388164"/>
            <a:ext cx="6390141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FC597265-98A2-C24A-B096-A1B4F78918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9058" y="727983"/>
            <a:ext cx="638991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</a:t>
            </a:r>
            <a:r>
              <a:rPr lang="nl-NL" dirty="0" smtClean="0"/>
              <a:t>titel </a:t>
            </a:r>
            <a:r>
              <a:rPr lang="nl-NL" dirty="0"/>
              <a:t>te bewerken</a:t>
            </a:r>
          </a:p>
        </p:txBody>
      </p:sp>
    </p:spTree>
    <p:extLst>
      <p:ext uri="{BB962C8B-B14F-4D97-AF65-F5344CB8AC3E}">
        <p14:creationId xmlns:p14="http://schemas.microsoft.com/office/powerpoint/2010/main" val="409435690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1" cy="27066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9B4F5B67-89FE-3141-996E-4FA572F5BB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4264" y="1567467"/>
            <a:ext cx="10003472" cy="1482788"/>
          </a:xfrm>
          <a:prstGeom prst="rect">
            <a:avLst/>
          </a:prstGeom>
          <a:solidFill>
            <a:srgbClr val="2D7372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638" y="3244645"/>
            <a:ext cx="10003472" cy="263386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pPr lvl="0"/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15528227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groen kader +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40680" y="0"/>
            <a:ext cx="6751321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4" name="Tijdelijke aanduiding voor tekst 2">
            <a:extLst>
              <a:ext uri="{FF2B5EF4-FFF2-40B4-BE49-F238E27FC236}">
                <a16:creationId xmlns:a16="http://schemas.microsoft.com/office/drawing/2014/main" id="{8A09F49B-48FD-934E-AA6D-602999780C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13805" y="1549855"/>
            <a:ext cx="7764391" cy="1482788"/>
          </a:xfrm>
          <a:prstGeom prst="rect">
            <a:avLst/>
          </a:prstGeom>
          <a:solidFill>
            <a:srgbClr val="2D7372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379745605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wit kader + div. afb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afbeelding 3">
            <a:extLst>
              <a:ext uri="{FF2B5EF4-FFF2-40B4-BE49-F238E27FC236}">
                <a16:creationId xmlns:a16="http://schemas.microsoft.com/office/drawing/2014/main" id="{656D9480-C8A9-1847-A967-9DADAEF056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178174"/>
            <a:ext cx="6118860" cy="307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 smtClean="0"/>
              <a:t>Klik </a:t>
            </a:r>
            <a:r>
              <a:rPr lang="nl-NL" noProof="0" dirty="0"/>
              <a:t>op het pictogram als u een afbeelding wilt toevoegen</a:t>
            </a:r>
          </a:p>
        </p:txBody>
      </p:sp>
      <p:sp>
        <p:nvSpPr>
          <p:cNvPr id="15" name="Tijdelijke aanduiding voor afbeelding 3">
            <a:extLst>
              <a:ext uri="{FF2B5EF4-FFF2-40B4-BE49-F238E27FC236}">
                <a16:creationId xmlns:a16="http://schemas.microsoft.com/office/drawing/2014/main" id="{417F736A-D3F2-844D-9090-16196F2AD2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18860" y="3178174"/>
            <a:ext cx="6073140" cy="3075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2" name="Tijdelijke aanduiding voor afbeelding 3">
            <a:extLst>
              <a:ext uri="{FF2B5EF4-FFF2-40B4-BE49-F238E27FC236}">
                <a16:creationId xmlns:a16="http://schemas.microsoft.com/office/drawing/2014/main" id="{3FF0B243-6F48-DA42-A3CB-A7443F8B47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8860" y="0"/>
            <a:ext cx="607314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D8FC60E1-5569-1C4F-8F1E-1EDDE4D314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11886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Tijdelijke aanduiding voor tekst 2">
            <a:extLst>
              <a:ext uri="{FF2B5EF4-FFF2-40B4-BE49-F238E27FC236}">
                <a16:creationId xmlns:a16="http://schemas.microsoft.com/office/drawing/2014/main" id="{6615E153-5C6F-4541-B3F8-016657D010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13805" y="2386434"/>
            <a:ext cx="7764391" cy="1482788"/>
          </a:xfrm>
          <a:prstGeom prst="rect">
            <a:avLst/>
          </a:prstGeom>
          <a:solidFill>
            <a:schemeClr val="bg1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1099848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 groen kader + div. afb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hthoek 8">
            <a:extLst>
              <a:ext uri="{FF2B5EF4-FFF2-40B4-BE49-F238E27FC236}">
                <a16:creationId xmlns:a16="http://schemas.microsoft.com/office/drawing/2014/main" id="{80194D43-F8C3-1446-8087-57AA9EBD52C0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12" name="Tijdelijke aanduiding voor afbeelding 1"/>
          <p:cNvSpPr>
            <a:spLocks noGrp="1"/>
          </p:cNvSpPr>
          <p:nvPr>
            <p:ph type="pic" sz="quarter" idx="14"/>
          </p:nvPr>
        </p:nvSpPr>
        <p:spPr>
          <a:xfrm>
            <a:off x="0" y="3178174"/>
            <a:ext cx="6118860" cy="3075762"/>
          </a:xfrm>
          <a:prstGeom prst="rect">
            <a:avLst/>
          </a:prstGeom>
        </p:spPr>
      </p:sp>
      <p:sp>
        <p:nvSpPr>
          <p:cNvPr id="15" name="Tijdelijke aanduiding voor afbeelding 2"/>
          <p:cNvSpPr>
            <a:spLocks noGrp="1"/>
          </p:cNvSpPr>
          <p:nvPr>
            <p:ph type="pic" sz="quarter" idx="15"/>
          </p:nvPr>
        </p:nvSpPr>
        <p:spPr>
          <a:xfrm>
            <a:off x="6118860" y="3178174"/>
            <a:ext cx="6073140" cy="3075761"/>
          </a:xfrm>
          <a:prstGeom prst="rect">
            <a:avLst/>
          </a:prstGeom>
        </p:spPr>
      </p:sp>
      <p:sp>
        <p:nvSpPr>
          <p:cNvPr id="17" name="Tijdelijke aanduiding voor afbeelding 3"/>
          <p:cNvSpPr>
            <a:spLocks noGrp="1"/>
          </p:cNvSpPr>
          <p:nvPr>
            <p:ph type="pic" sz="quarter" idx="13"/>
          </p:nvPr>
        </p:nvSpPr>
        <p:spPr>
          <a:xfrm>
            <a:off x="6118860" y="0"/>
            <a:ext cx="6073140" cy="3178174"/>
          </a:xfrm>
          <a:prstGeom prst="rect">
            <a:avLst/>
          </a:prstGeom>
        </p:spPr>
      </p:sp>
      <p:sp>
        <p:nvSpPr>
          <p:cNvPr id="18" name="Tijdelijke aanduiding voor afbeelding 4"/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118860" cy="3178174"/>
          </a:xfrm>
          <a:prstGeom prst="rect">
            <a:avLst/>
          </a:prstGeom>
        </p:spPr>
      </p:sp>
      <p:sp>
        <p:nvSpPr>
          <p:cNvPr id="19" name="Rechthoek 18"/>
          <p:cNvSpPr/>
          <p:nvPr userDrawn="1"/>
        </p:nvSpPr>
        <p:spPr>
          <a:xfrm>
            <a:off x="3141133" y="0"/>
            <a:ext cx="5943600" cy="6253935"/>
          </a:xfrm>
          <a:prstGeom prst="rect">
            <a:avLst/>
          </a:prstGeom>
          <a:solidFill>
            <a:schemeClr val="accent1">
              <a:alpha val="9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20" name="Tijdelijke aanduiding voor tekst 6"/>
          <p:cNvSpPr>
            <a:spLocks noGrp="1"/>
          </p:cNvSpPr>
          <p:nvPr>
            <p:ph type="body" sz="quarter" idx="11"/>
          </p:nvPr>
        </p:nvSpPr>
        <p:spPr>
          <a:xfrm>
            <a:off x="3657600" y="2410063"/>
            <a:ext cx="4921743" cy="3571637"/>
          </a:xfrm>
          <a:prstGeom prst="rect">
            <a:avLst/>
          </a:prstGeom>
        </p:spPr>
        <p:txBody>
          <a:bodyPr/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sp>
        <p:nvSpPr>
          <p:cNvPr id="21" name="Titel 5"/>
          <p:cNvSpPr>
            <a:spLocks noGrp="1"/>
          </p:cNvSpPr>
          <p:nvPr>
            <p:ph type="title"/>
          </p:nvPr>
        </p:nvSpPr>
        <p:spPr>
          <a:xfrm>
            <a:off x="3658377" y="789600"/>
            <a:ext cx="4909551" cy="1507218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nl-NL" dirty="0"/>
          </a:p>
        </p:txBody>
      </p:sp>
      <p:cxnSp>
        <p:nvCxnSpPr>
          <p:cNvPr id="22" name="Rechte verbindingslijn 21"/>
          <p:cNvCxnSpPr/>
          <p:nvPr userDrawn="1"/>
        </p:nvCxnSpPr>
        <p:spPr>
          <a:xfrm flipH="1">
            <a:off x="3688422" y="789600"/>
            <a:ext cx="4879507" cy="11784"/>
          </a:xfrm>
          <a:prstGeom prst="line">
            <a:avLst/>
          </a:prstGeom>
          <a:ln w="38100">
            <a:solidFill>
              <a:schemeClr val="bg1"/>
            </a:solidFill>
          </a:ln>
        </p:spPr>
        <p:style>
          <a:lnRef idx="1">
            <a:schemeClr val="accent2"/>
          </a:lnRef>
          <a:fillRef idx="0">
            <a:schemeClr val="accent2"/>
          </a:fillRef>
          <a:effectRef idx="0">
            <a:schemeClr val="accent2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1015685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groen kader + full scre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49C020A-6A74-334C-8A96-650525C1633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264613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noProof="0" dirty="0" smtClean="0"/>
              <a:t>Klik op het pictogram als u een afbeelding wilt toevoegen</a:t>
            </a:r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581F6EA2-2AE7-3B42-83CF-A376545C8D04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ekst 2">
            <a:extLst>
              <a:ext uri="{FF2B5EF4-FFF2-40B4-BE49-F238E27FC236}">
                <a16:creationId xmlns:a16="http://schemas.microsoft.com/office/drawing/2014/main" id="{C58C53C0-2A3A-454F-9272-980B44A4AD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63069" y="1662923"/>
            <a:ext cx="6265862" cy="1376028"/>
          </a:xfrm>
          <a:prstGeom prst="rect">
            <a:avLst/>
          </a:prstGeom>
          <a:solidFill>
            <a:srgbClr val="2D7372"/>
          </a:solidFill>
        </p:spPr>
        <p:txBody>
          <a:bodyPr lIns="468000" tIns="468000" rIns="468000" bIns="468000" anchor="ctr" anchorCtr="1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25509725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screen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04865FFD-29DC-B44B-AB05-779127203648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D8FC60E1-5569-1C4F-8F1E-1EDDE4D314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12192000" cy="6253934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14108503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B9BC4AF5-CDC0-FD46-A240-D6DA198BA918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10654252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14813399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blokken rechts">
    <p:bg>
      <p:bgPr>
        <a:blipFill dpi="0" rotWithShape="1">
          <a:blip r:embed="rId2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jdelijke aanduiding voor afbeelding 19">
            <a:extLst>
              <a:ext uri="{FF2B5EF4-FFF2-40B4-BE49-F238E27FC236}">
                <a16:creationId xmlns:a16="http://schemas.microsoft.com/office/drawing/2014/main" id="{C27F2788-2EBD-5F4F-BE77-3CF74AF9FE06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9060649" y="3104666"/>
            <a:ext cx="2626732" cy="316040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CC15E7C-F781-EE4D-857E-82C993932AB0}"/>
              </a:ext>
            </a:extLst>
          </p:cNvPr>
          <p:cNvSpPr/>
          <p:nvPr userDrawn="1"/>
        </p:nvSpPr>
        <p:spPr>
          <a:xfrm flipV="1">
            <a:off x="649288" y="717550"/>
            <a:ext cx="5308600" cy="46038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87FDB58B-B27E-E742-91F1-3BF7B3B2FAFE}"/>
              </a:ext>
            </a:extLst>
          </p:cNvPr>
          <p:cNvSpPr/>
          <p:nvPr userDrawn="1"/>
        </p:nvSpPr>
        <p:spPr>
          <a:xfrm>
            <a:off x="9053862" y="0"/>
            <a:ext cx="2633519" cy="3104666"/>
          </a:xfrm>
          <a:prstGeom prst="rect">
            <a:avLst/>
          </a:prstGeom>
          <a:solidFill>
            <a:srgbClr val="8CCE6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9" y="2395538"/>
            <a:ext cx="5309060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30883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11" name="Rechthoek 10">
            <a:extLst>
              <a:ext uri="{FF2B5EF4-FFF2-40B4-BE49-F238E27FC236}">
                <a16:creationId xmlns:a16="http://schemas.microsoft.com/office/drawing/2014/main" id="{562A6F58-8D97-0941-A2AB-DE87F0AA8F3D}"/>
              </a:ext>
            </a:extLst>
          </p:cNvPr>
          <p:cNvSpPr/>
          <p:nvPr userDrawn="1"/>
        </p:nvSpPr>
        <p:spPr>
          <a:xfrm>
            <a:off x="6405847" y="3104666"/>
            <a:ext cx="2654802" cy="3160403"/>
          </a:xfrm>
          <a:prstGeom prst="rect">
            <a:avLst/>
          </a:prstGeom>
          <a:solidFill>
            <a:srgbClr val="2D737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12" name="Tijdelijke aanduiding voor afbeelding 19">
            <a:extLst>
              <a:ext uri="{FF2B5EF4-FFF2-40B4-BE49-F238E27FC236}">
                <a16:creationId xmlns:a16="http://schemas.microsoft.com/office/drawing/2014/main" id="{3CAEEA13-A629-A242-96DA-02BD2BAC07B1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413095" y="0"/>
            <a:ext cx="2640306" cy="3104666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</p:spTree>
    <p:extLst>
      <p:ext uri="{BB962C8B-B14F-4D97-AF65-F5344CB8AC3E}">
        <p14:creationId xmlns:p14="http://schemas.microsoft.com/office/powerpoint/2010/main" val="302208328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object (smart art, grafieken etc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hthoek 2">
            <a:extLst>
              <a:ext uri="{FF2B5EF4-FFF2-40B4-BE49-F238E27FC236}">
                <a16:creationId xmlns:a16="http://schemas.microsoft.com/office/drawing/2014/main" id="{4B66DCB3-5140-F04D-B290-546F5FBD4E2D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4" name="Tijdelijke aanduiding voor inhoud 2">
            <a:extLst>
              <a:ext uri="{FF2B5EF4-FFF2-40B4-BE49-F238E27FC236}">
                <a16:creationId xmlns:a16="http://schemas.microsoft.com/office/drawing/2014/main" id="{616AD634-4047-E84A-B95D-113EB95D4A1B}"/>
              </a:ext>
            </a:extLst>
          </p:cNvPr>
          <p:cNvSpPr>
            <a:spLocks noGrp="1"/>
          </p:cNvSpPr>
          <p:nvPr>
            <p:ph idx="1" hasCustomPrompt="1"/>
          </p:nvPr>
        </p:nvSpPr>
        <p:spPr>
          <a:xfrm>
            <a:off x="649288" y="2308697"/>
            <a:ext cx="10653712" cy="386826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/>
            </a:lvl1pPr>
          </a:lstStyle>
          <a:p>
            <a:r>
              <a:rPr lang="nl-NL" dirty="0"/>
              <a:t>Klik </a:t>
            </a:r>
            <a:r>
              <a:rPr lang="nl-NL" dirty="0" smtClean="0"/>
              <a:t>op een </a:t>
            </a:r>
            <a:r>
              <a:rPr lang="nl-NL" dirty="0"/>
              <a:t>pictogram om </a:t>
            </a:r>
            <a:r>
              <a:rPr lang="nl-NL" dirty="0" smtClean="0"/>
              <a:t>een object </a:t>
            </a:r>
            <a:r>
              <a:rPr lang="nl-NL" dirty="0"/>
              <a:t>toe te voegen</a:t>
            </a:r>
          </a:p>
        </p:txBody>
      </p:sp>
    </p:spTree>
    <p:extLst>
      <p:ext uri="{BB962C8B-B14F-4D97-AF65-F5344CB8AC3E}">
        <p14:creationId xmlns:p14="http://schemas.microsoft.com/office/powerpoint/2010/main" val="29196614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ideo +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9B3061CF-B91B-8148-B76B-C5095170CF08}"/>
              </a:ext>
            </a:extLst>
          </p:cNvPr>
          <p:cNvSpPr/>
          <p:nvPr userDrawn="1"/>
        </p:nvSpPr>
        <p:spPr>
          <a:xfrm flipV="1">
            <a:off x="649288" y="717550"/>
            <a:ext cx="10653712" cy="46038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DD9964BC-266F-BF48-A6FE-6D56ADCBA88A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288" y="718264"/>
            <a:ext cx="10654252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fontAlgn="t">
              <a:lnSpc>
                <a:spcPct val="75000"/>
              </a:lnSpc>
              <a:defRPr sz="43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3" name="Tijdelijke aanduiding voor media 2">
            <a:extLst>
              <a:ext uri="{FF2B5EF4-FFF2-40B4-BE49-F238E27FC236}">
                <a16:creationId xmlns:a16="http://schemas.microsoft.com/office/drawing/2014/main" id="{464762C7-DB03-F649-A241-690D0D415744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1951703" y="2316163"/>
            <a:ext cx="8288594" cy="3657600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237141528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screen vide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media 2">
            <a:extLst>
              <a:ext uri="{FF2B5EF4-FFF2-40B4-BE49-F238E27FC236}">
                <a16:creationId xmlns:a16="http://schemas.microsoft.com/office/drawing/2014/main" id="{464762C7-DB03-F649-A241-690D0D415744}"/>
              </a:ext>
            </a:extLst>
          </p:cNvPr>
          <p:cNvSpPr>
            <a:spLocks noGrp="1"/>
          </p:cNvSpPr>
          <p:nvPr>
            <p:ph type="media" sz="quarter" idx="10"/>
          </p:nvPr>
        </p:nvSpPr>
        <p:spPr>
          <a:xfrm>
            <a:off x="300038" y="235744"/>
            <a:ext cx="11551443" cy="5736431"/>
          </a:xfrm>
          <a:prstGeom prst="rect">
            <a:avLst/>
          </a:prstGeom>
        </p:spPr>
        <p:txBody>
          <a:bodyPr/>
          <a:lstStyle/>
          <a:p>
            <a:pPr lvl="0"/>
            <a:endParaRPr lang="nl-NL" noProof="0" dirty="0"/>
          </a:p>
        </p:txBody>
      </p:sp>
    </p:spTree>
    <p:extLst>
      <p:ext uri="{BB962C8B-B14F-4D97-AF65-F5344CB8AC3E}">
        <p14:creationId xmlns:p14="http://schemas.microsoft.com/office/powerpoint/2010/main" val="34043556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el + tekst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27A5D352-CA36-E84C-A1D7-0F0C80554850}"/>
              </a:ext>
            </a:extLst>
          </p:cNvPr>
          <p:cNvSpPr/>
          <p:nvPr userDrawn="1"/>
        </p:nvSpPr>
        <p:spPr>
          <a:xfrm flipV="1">
            <a:off x="649287" y="704084"/>
            <a:ext cx="10891923" cy="5950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10891922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7F3C4D18-AB07-C44E-B32E-58DCD7601F28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829007"/>
            <a:ext cx="10891697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6506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.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hoek 4">
            <a:extLst>
              <a:ext uri="{FF2B5EF4-FFF2-40B4-BE49-F238E27FC236}">
                <a16:creationId xmlns:a16="http://schemas.microsoft.com/office/drawing/2014/main" id="{4D99509E-E882-EE46-87A2-77FFA1C07DA5}"/>
              </a:ext>
            </a:extLst>
          </p:cNvPr>
          <p:cNvSpPr/>
          <p:nvPr userDrawn="1"/>
        </p:nvSpPr>
        <p:spPr>
          <a:xfrm flipV="1">
            <a:off x="649288" y="701675"/>
            <a:ext cx="5005387" cy="61913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Tijdelijke aanduiding voor titel 1">
            <a:extLst>
              <a:ext uri="{FF2B5EF4-FFF2-40B4-BE49-F238E27FC236}">
                <a16:creationId xmlns:a16="http://schemas.microsoft.com/office/drawing/2014/main" id="{5363BD4D-25C1-D84A-95C5-3053CA22B3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004528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lnSpc>
                <a:spcPct val="75000"/>
              </a:lnSpc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6047376" y="701359"/>
            <a:ext cx="5542643" cy="514313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endParaRPr lang="nl-NL" noProof="0" dirty="0"/>
          </a:p>
        </p:txBody>
      </p:sp>
      <p:sp>
        <p:nvSpPr>
          <p:cNvPr id="6" name="Tijdelijke aanduiding voor tekst 21">
            <a:extLst>
              <a:ext uri="{FF2B5EF4-FFF2-40B4-BE49-F238E27FC236}">
                <a16:creationId xmlns:a16="http://schemas.microsoft.com/office/drawing/2014/main" id="{4EBF3EC3-ADEE-B649-8561-B1422E9B02D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5004753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113082829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fslui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hthoek 3">
            <a:extLst>
              <a:ext uri="{FF2B5EF4-FFF2-40B4-BE49-F238E27FC236}">
                <a16:creationId xmlns:a16="http://schemas.microsoft.com/office/drawing/2014/main" id="{E621C332-B9FB-5E46-983E-B1AF721D9F46}"/>
              </a:ext>
            </a:extLst>
          </p:cNvPr>
          <p:cNvSpPr/>
          <p:nvPr userDrawn="1"/>
        </p:nvSpPr>
        <p:spPr>
          <a:xfrm flipV="1">
            <a:off x="649288" y="701675"/>
            <a:ext cx="5005387" cy="61913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9" name="Tijdelijke aanduiding voor titel 1">
            <a:extLst>
              <a:ext uri="{FF2B5EF4-FFF2-40B4-BE49-F238E27FC236}">
                <a16:creationId xmlns:a16="http://schemas.microsoft.com/office/drawing/2014/main" id="{5363BD4D-25C1-D84A-95C5-3053CA22B32B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49513" y="727983"/>
            <a:ext cx="5004528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defRPr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titel te bewerken</a:t>
            </a:r>
          </a:p>
        </p:txBody>
      </p:sp>
      <p:sp>
        <p:nvSpPr>
          <p:cNvPr id="5" name="Tijdelijke aanduiding voor tekst 21">
            <a:extLst>
              <a:ext uri="{FF2B5EF4-FFF2-40B4-BE49-F238E27FC236}">
                <a16:creationId xmlns:a16="http://schemas.microsoft.com/office/drawing/2014/main" id="{F88259AF-C8CF-2747-AAFF-3D00556005E1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649288" y="2395538"/>
            <a:ext cx="5004753" cy="282751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9126186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. lin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4513944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8E57FDC0-27D8-9442-B92E-9EE206294A03}"/>
              </a:ext>
            </a:extLst>
          </p:cNvPr>
          <p:cNvSpPr/>
          <p:nvPr userDrawn="1"/>
        </p:nvSpPr>
        <p:spPr>
          <a:xfrm flipV="1">
            <a:off x="4968875" y="728663"/>
            <a:ext cx="6392863" cy="34925"/>
          </a:xfrm>
          <a:prstGeom prst="rect">
            <a:avLst/>
          </a:prstGeom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6" name="Tijdelijke aanduiding voor tekst 21">
            <a:extLst>
              <a:ext uri="{FF2B5EF4-FFF2-40B4-BE49-F238E27FC236}">
                <a16:creationId xmlns:a16="http://schemas.microsoft.com/office/drawing/2014/main" id="{F9516A88-A2D4-9545-8603-604E23B859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972292" y="2388164"/>
            <a:ext cx="6390141" cy="34829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r>
              <a:rPr lang="nl-NL" dirty="0"/>
              <a:t>Klik om tekst te bewerken</a:t>
            </a:r>
          </a:p>
        </p:txBody>
      </p:sp>
      <p:sp>
        <p:nvSpPr>
          <p:cNvPr id="7" name="Tijdelijke aanduiding voor titel 1">
            <a:extLst>
              <a:ext uri="{FF2B5EF4-FFF2-40B4-BE49-F238E27FC236}">
                <a16:creationId xmlns:a16="http://schemas.microsoft.com/office/drawing/2014/main" id="{FC597265-98A2-C24A-B096-A1B4F78918BC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4969058" y="727983"/>
            <a:ext cx="6389916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/>
            </a:lvl1pPr>
          </a:lstStyle>
          <a:p>
            <a:r>
              <a:rPr lang="nl-NL" dirty="0"/>
              <a:t>Klik om </a:t>
            </a:r>
            <a:r>
              <a:rPr lang="nl-NL" dirty="0" smtClean="0"/>
              <a:t>titel </a:t>
            </a:r>
            <a:r>
              <a:rPr lang="nl-NL" dirty="0"/>
              <a:t>te bewerken</a:t>
            </a:r>
          </a:p>
        </p:txBody>
      </p:sp>
    </p:spTree>
    <p:extLst>
      <p:ext uri="{BB962C8B-B14F-4D97-AF65-F5344CB8AC3E}">
        <p14:creationId xmlns:p14="http://schemas.microsoft.com/office/powerpoint/2010/main" val="98904466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, tekst + afbeelding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0" y="0"/>
            <a:ext cx="12192001" cy="2706623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Tijdelijke aanduiding voor tekst 2">
            <a:extLst>
              <a:ext uri="{FF2B5EF4-FFF2-40B4-BE49-F238E27FC236}">
                <a16:creationId xmlns:a16="http://schemas.microsoft.com/office/drawing/2014/main" id="{9B4F5B67-89FE-3141-996E-4FA572F5BBAE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1094264" y="1567467"/>
            <a:ext cx="10003472" cy="1482788"/>
          </a:xfrm>
          <a:prstGeom prst="rect">
            <a:avLst/>
          </a:prstGeom>
          <a:solidFill>
            <a:srgbClr val="2D7372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  <p:sp>
        <p:nvSpPr>
          <p:cNvPr id="22" name="Tijdelijke aanduiding voor tekst 21">
            <a:extLst>
              <a:ext uri="{FF2B5EF4-FFF2-40B4-BE49-F238E27FC236}">
                <a16:creationId xmlns:a16="http://schemas.microsoft.com/office/drawing/2014/main" id="{80FEA17E-B98D-4B43-B778-D28320AEFDE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101638" y="3244645"/>
            <a:ext cx="10003472" cy="2633868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/>
            </a:lvl1pPr>
          </a:lstStyle>
          <a:p>
            <a:pPr lvl="0"/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391938469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groen kader + afbeelding rech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jdelijke aanduiding voor afbeelding 19">
            <a:extLst>
              <a:ext uri="{FF2B5EF4-FFF2-40B4-BE49-F238E27FC236}">
                <a16:creationId xmlns:a16="http://schemas.microsoft.com/office/drawing/2014/main" id="{DE06F633-74F1-1443-A727-B36D440A9ABE}"/>
              </a:ext>
            </a:extLst>
          </p:cNvPr>
          <p:cNvSpPr>
            <a:spLocks noGrp="1"/>
          </p:cNvSpPr>
          <p:nvPr>
            <p:ph type="pic" sz="quarter" idx="10"/>
          </p:nvPr>
        </p:nvSpPr>
        <p:spPr>
          <a:xfrm>
            <a:off x="5440680" y="0"/>
            <a:ext cx="6751321" cy="6255657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</a:lstStyle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4" name="Tijdelijke aanduiding voor tekst 2">
            <a:extLst>
              <a:ext uri="{FF2B5EF4-FFF2-40B4-BE49-F238E27FC236}">
                <a16:creationId xmlns:a16="http://schemas.microsoft.com/office/drawing/2014/main" id="{8A09F49B-48FD-934E-AA6D-602999780C91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2213805" y="1549855"/>
            <a:ext cx="7764391" cy="1482788"/>
          </a:xfrm>
          <a:prstGeom prst="rect">
            <a:avLst/>
          </a:prstGeom>
          <a:solidFill>
            <a:srgbClr val="2D7372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4082685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wit kader + div. afb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jdelijke aanduiding voor afbeelding 3">
            <a:extLst>
              <a:ext uri="{FF2B5EF4-FFF2-40B4-BE49-F238E27FC236}">
                <a16:creationId xmlns:a16="http://schemas.microsoft.com/office/drawing/2014/main" id="{656D9480-C8A9-1847-A967-9DADAEF05684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178174"/>
            <a:ext cx="6118860" cy="307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 smtClean="0"/>
              <a:t>Klik </a:t>
            </a:r>
            <a:r>
              <a:rPr lang="nl-NL" noProof="0" dirty="0"/>
              <a:t>op het pictogram als u een afbeelding wilt toevoegen</a:t>
            </a:r>
          </a:p>
        </p:txBody>
      </p:sp>
      <p:sp>
        <p:nvSpPr>
          <p:cNvPr id="15" name="Tijdelijke aanduiding voor afbeelding 3">
            <a:extLst>
              <a:ext uri="{FF2B5EF4-FFF2-40B4-BE49-F238E27FC236}">
                <a16:creationId xmlns:a16="http://schemas.microsoft.com/office/drawing/2014/main" id="{417F736A-D3F2-844D-9090-16196F2AD228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18860" y="3178174"/>
            <a:ext cx="6073140" cy="3075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2" name="Tijdelijke aanduiding voor afbeelding 3">
            <a:extLst>
              <a:ext uri="{FF2B5EF4-FFF2-40B4-BE49-F238E27FC236}">
                <a16:creationId xmlns:a16="http://schemas.microsoft.com/office/drawing/2014/main" id="{3FF0B243-6F48-DA42-A3CB-A7443F8B47A3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8860" y="0"/>
            <a:ext cx="607314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4" name="Tijdelijke aanduiding voor afbeelding 3">
            <a:extLst>
              <a:ext uri="{FF2B5EF4-FFF2-40B4-BE49-F238E27FC236}">
                <a16:creationId xmlns:a16="http://schemas.microsoft.com/office/drawing/2014/main" id="{D8FC60E1-5569-1C4F-8F1E-1EDDE4D3144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11886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7" name="Tijdelijke aanduiding voor tekst 2">
            <a:extLst>
              <a:ext uri="{FF2B5EF4-FFF2-40B4-BE49-F238E27FC236}">
                <a16:creationId xmlns:a16="http://schemas.microsoft.com/office/drawing/2014/main" id="{6615E153-5C6F-4541-B3F8-016657D01043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2213805" y="2386434"/>
            <a:ext cx="7764391" cy="1482788"/>
          </a:xfrm>
          <a:prstGeom prst="rect">
            <a:avLst/>
          </a:prstGeom>
          <a:solidFill>
            <a:schemeClr val="bg1"/>
          </a:solidFill>
        </p:spPr>
        <p:txBody>
          <a:bodyPr wrap="square" lIns="468000" tIns="468000" rIns="468000" bIns="468000" anchor="ctr" anchorCtr="1">
            <a:spAutoFit/>
          </a:bodyPr>
          <a:lstStyle>
            <a:lvl1pPr marL="0" marR="0" indent="0" algn="l" defTabSz="914400" rtl="0" eaLnBrk="1" fontAlgn="ctr" latinLnBrk="0" hangingPunct="1">
              <a:lnSpc>
                <a:spcPct val="75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4300" b="1" i="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nl-NL" dirty="0"/>
              <a:t>Klik om titel te bewerken</a:t>
            </a:r>
          </a:p>
        </p:txBody>
      </p:sp>
    </p:spTree>
    <p:extLst>
      <p:ext uri="{BB962C8B-B14F-4D97-AF65-F5344CB8AC3E}">
        <p14:creationId xmlns:p14="http://schemas.microsoft.com/office/powerpoint/2010/main" val="56680110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en tekst groen kader + div. afb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jdelijke aanduiding voor afbeelding 3">
            <a:extLst>
              <a:ext uri="{FF2B5EF4-FFF2-40B4-BE49-F238E27FC236}">
                <a16:creationId xmlns:a16="http://schemas.microsoft.com/office/drawing/2014/main" id="{973F3E64-45F5-6E47-BF8C-77239A76A117}"/>
              </a:ext>
            </a:extLst>
          </p:cNvPr>
          <p:cNvSpPr>
            <a:spLocks noGrp="1"/>
          </p:cNvSpPr>
          <p:nvPr>
            <p:ph type="pic" sz="quarter" idx="14"/>
          </p:nvPr>
        </p:nvSpPr>
        <p:spPr>
          <a:xfrm>
            <a:off x="0" y="3178174"/>
            <a:ext cx="6118860" cy="3075762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1" name="Tijdelijke aanduiding voor afbeelding 3">
            <a:extLst>
              <a:ext uri="{FF2B5EF4-FFF2-40B4-BE49-F238E27FC236}">
                <a16:creationId xmlns:a16="http://schemas.microsoft.com/office/drawing/2014/main" id="{46CDCD91-F1AE-3346-9CED-D53A23D6CAEA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6118860" y="3178174"/>
            <a:ext cx="6073140" cy="3075761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3" name="Tijdelijke aanduiding voor afbeelding 3">
            <a:extLst>
              <a:ext uri="{FF2B5EF4-FFF2-40B4-BE49-F238E27FC236}">
                <a16:creationId xmlns:a16="http://schemas.microsoft.com/office/drawing/2014/main" id="{1BC73371-32A4-EF40-88CD-FFDE1965243F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6118860" y="0"/>
            <a:ext cx="607314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16" name="Tijdelijke aanduiding voor afbeelding 3">
            <a:extLst>
              <a:ext uri="{FF2B5EF4-FFF2-40B4-BE49-F238E27FC236}">
                <a16:creationId xmlns:a16="http://schemas.microsoft.com/office/drawing/2014/main" id="{36FD08B3-27DF-3045-BB21-9AE9B9AADD1B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1"/>
            <a:ext cx="6118860" cy="3178174"/>
          </a:xfrm>
          <a:prstGeom prst="rect">
            <a:avLst/>
          </a:prstGeom>
        </p:spPr>
        <p:txBody>
          <a:bodyPr/>
          <a:lstStyle/>
          <a:p>
            <a:pPr lvl="0"/>
            <a:r>
              <a:rPr lang="nl-NL" noProof="0" dirty="0"/>
              <a:t>Klik op het pictogram als u een afbeelding wilt toevoegen</a:t>
            </a:r>
          </a:p>
        </p:txBody>
      </p:sp>
      <p:sp>
        <p:nvSpPr>
          <p:cNvPr id="5" name="Rechthoek 4"/>
          <p:cNvSpPr/>
          <p:nvPr userDrawn="1"/>
        </p:nvSpPr>
        <p:spPr>
          <a:xfrm>
            <a:off x="3147896" y="-1"/>
            <a:ext cx="5929736" cy="6253936"/>
          </a:xfrm>
          <a:prstGeom prst="rect">
            <a:avLst/>
          </a:prstGeom>
          <a:solidFill>
            <a:schemeClr val="accent1">
              <a:alpha val="9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nl-NL" dirty="0"/>
          </a:p>
        </p:txBody>
      </p:sp>
      <p:sp>
        <p:nvSpPr>
          <p:cNvPr id="9" name="Rechthoek 8">
            <a:extLst>
              <a:ext uri="{FF2B5EF4-FFF2-40B4-BE49-F238E27FC236}">
                <a16:creationId xmlns:a16="http://schemas.microsoft.com/office/drawing/2014/main" id="{80194D43-F8C3-1446-8087-57AA9EBD52C0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8" name="Tijdelijke aanduiding voor titel 1">
            <a:extLst>
              <a:ext uri="{FF2B5EF4-FFF2-40B4-BE49-F238E27FC236}">
                <a16:creationId xmlns:a16="http://schemas.microsoft.com/office/drawing/2014/main" id="{1722088D-55D4-1A4F-8460-7D25A386C46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3658377" y="789600"/>
            <a:ext cx="4909551" cy="150721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fontAlgn="t">
              <a:lnSpc>
                <a:spcPct val="75000"/>
              </a:lnSpc>
              <a:defRPr sz="4300" baseline="0">
                <a:solidFill>
                  <a:schemeClr val="bg1"/>
                </a:solidFill>
              </a:defRPr>
            </a:lvl1pPr>
          </a:lstStyle>
          <a:p>
            <a:r>
              <a:rPr lang="nl-NL" dirty="0" smtClean="0"/>
              <a:t>Klik om titel te bewerken</a:t>
            </a:r>
            <a:endParaRPr lang="nl-NL" dirty="0"/>
          </a:p>
        </p:txBody>
      </p:sp>
      <p:sp>
        <p:nvSpPr>
          <p:cNvPr id="14" name="Tijdelijke aanduiding voor tekst 21">
            <a:extLst>
              <a:ext uri="{FF2B5EF4-FFF2-40B4-BE49-F238E27FC236}">
                <a16:creationId xmlns:a16="http://schemas.microsoft.com/office/drawing/2014/main" id="{F9516A88-A2D4-9545-8603-604E23B85929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657600" y="2751909"/>
            <a:ext cx="4921743" cy="3125275"/>
          </a:xfrm>
          <a:prstGeom prst="rect">
            <a:avLst/>
          </a:prstGeom>
        </p:spPr>
        <p:txBody>
          <a:bodyPr/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800" baseline="0">
                <a:solidFill>
                  <a:schemeClr val="bg1"/>
                </a:solidFill>
              </a:defRPr>
            </a:lvl1pPr>
          </a:lstStyle>
          <a:p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234082681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kst groen kader + full screen afbeeld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D49C020A-6A74-334C-8A96-650525C1633E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0" y="0"/>
            <a:ext cx="12192000" cy="6264613"/>
          </a:xfrm>
          <a:prstGeom prst="rect">
            <a:avLst/>
          </a:prstGeom>
        </p:spPr>
        <p:txBody>
          <a:bodyPr/>
          <a:lstStyle>
            <a:lvl1pPr marL="228600" marR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lvl1pPr>
          </a:lstStyle>
          <a:p>
            <a:pPr marL="228600" marR="0" lvl="0" indent="-228600" algn="l" defTabSz="914400" rtl="0" eaLnBrk="1" fontAlgn="base" latinLnBrk="0" hangingPunct="1">
              <a:lnSpc>
                <a:spcPct val="90000"/>
              </a:lnSpc>
              <a:spcBef>
                <a:spcPts val="1000"/>
              </a:spcBef>
              <a:spcAft>
                <a:spcPct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lang="nl-NL" noProof="0" dirty="0" smtClean="0"/>
              <a:t>Klik op het pictogram als u een afbeelding wilt toevoegen</a:t>
            </a:r>
          </a:p>
          <a:p>
            <a:endParaRPr lang="nl-NL" dirty="0"/>
          </a:p>
        </p:txBody>
      </p:sp>
      <p:sp>
        <p:nvSpPr>
          <p:cNvPr id="5" name="Rechthoek 4">
            <a:extLst>
              <a:ext uri="{FF2B5EF4-FFF2-40B4-BE49-F238E27FC236}">
                <a16:creationId xmlns:a16="http://schemas.microsoft.com/office/drawing/2014/main" id="{581F6EA2-2AE7-3B42-83CF-A376545C8D04}"/>
              </a:ext>
            </a:extLst>
          </p:cNvPr>
          <p:cNvSpPr/>
          <p:nvPr userDrawn="1"/>
        </p:nvSpPr>
        <p:spPr>
          <a:xfrm flipV="1">
            <a:off x="3657600" y="788988"/>
            <a:ext cx="4910138" cy="46037"/>
          </a:xfrm>
          <a:prstGeom prst="rect">
            <a:avLst/>
          </a:prstGeom>
          <a:solidFill>
            <a:schemeClr val="bg1"/>
          </a:solidFill>
          <a:ln w="6350"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nl-NL" dirty="0"/>
          </a:p>
        </p:txBody>
      </p:sp>
      <p:sp>
        <p:nvSpPr>
          <p:cNvPr id="7" name="Tijdelijke aanduiding voor tekst 2">
            <a:extLst>
              <a:ext uri="{FF2B5EF4-FFF2-40B4-BE49-F238E27FC236}">
                <a16:creationId xmlns:a16="http://schemas.microsoft.com/office/drawing/2014/main" id="{C58C53C0-2A3A-454F-9272-980B44A4AD46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2963069" y="1662923"/>
            <a:ext cx="6265862" cy="1376028"/>
          </a:xfrm>
          <a:prstGeom prst="rect">
            <a:avLst/>
          </a:prstGeom>
          <a:solidFill>
            <a:srgbClr val="2D7372"/>
          </a:solidFill>
        </p:spPr>
        <p:txBody>
          <a:bodyPr lIns="468000" tIns="468000" rIns="468000" bIns="468000" anchor="ctr" anchorCtr="1">
            <a:spAutoFit/>
          </a:bodyPr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nl-NL" dirty="0"/>
              <a:t>Klik om tekst te bewerken</a:t>
            </a:r>
          </a:p>
        </p:txBody>
      </p:sp>
    </p:spTree>
    <p:extLst>
      <p:ext uri="{BB962C8B-B14F-4D97-AF65-F5344CB8AC3E}">
        <p14:creationId xmlns:p14="http://schemas.microsoft.com/office/powerpoint/2010/main" val="104482952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32.xml"/><Relationship Id="rId1" Type="http://schemas.openxmlformats.org/officeDocument/2006/relationships/slideLayout" Target="../slideLayouts/slideLayout31.xml"/><Relationship Id="rId5" Type="http://schemas.openxmlformats.org/officeDocument/2006/relationships/image" Target="../media/image10.jpeg"/><Relationship Id="rId4" Type="http://schemas.openxmlformats.org/officeDocument/2006/relationships/theme" Target="../theme/theme10.xml"/></Relationships>
</file>

<file path=ppt/slideMasters/_rels/slideMaster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eg"/><Relationship Id="rId2" Type="http://schemas.openxmlformats.org/officeDocument/2006/relationships/theme" Target="../theme/theme11.xml"/><Relationship Id="rId1" Type="http://schemas.openxmlformats.org/officeDocument/2006/relationships/slideLayout" Target="../slideLayouts/slideLayout34.xml"/></Relationships>
</file>

<file path=ppt/slideMasters/_rels/slideMaster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theme" Target="../theme/theme12.xml"/><Relationship Id="rId1" Type="http://schemas.openxmlformats.org/officeDocument/2006/relationships/slideLayout" Target="../slideLayouts/slideLayout35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image" Target="../media/image2.jpeg"/><Relationship Id="rId5" Type="http://schemas.openxmlformats.org/officeDocument/2006/relationships/slideLayout" Target="../slideLayouts/slideLayout6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theme" Target="../theme/theme3.xml"/><Relationship Id="rId2" Type="http://schemas.openxmlformats.org/officeDocument/2006/relationships/slideLayout" Target="../slideLayouts/slideLayout12.xml"/><Relationship Id="rId1" Type="http://schemas.openxmlformats.org/officeDocument/2006/relationships/slideLayout" Target="../slideLayouts/slideLayout11.xml"/><Relationship Id="rId4" Type="http://schemas.openxmlformats.org/officeDocument/2006/relationships/image" Target="../media/image3.jpe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5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4.jpeg"/><Relationship Id="rId4" Type="http://schemas.openxmlformats.org/officeDocument/2006/relationships/theme" Target="../theme/theme4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16.xml"/></Relationships>
</file>

<file path=ppt/slideMasters/_rels/slideMaster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theme" Target="../theme/theme6.xml"/><Relationship Id="rId1" Type="http://schemas.openxmlformats.org/officeDocument/2006/relationships/slideLayout" Target="../slideLayouts/slideLayout17.xml"/></Relationships>
</file>

<file path=ppt/slideMasters/_rels/slideMaster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theme" Target="../theme/theme7.xml"/><Relationship Id="rId1" Type="http://schemas.openxmlformats.org/officeDocument/2006/relationships/slideLayout" Target="../slideLayouts/slideLayout18.xml"/></Relationships>
</file>

<file path=ppt/slideMasters/_rels/slideMaster8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6.xml"/><Relationship Id="rId3" Type="http://schemas.openxmlformats.org/officeDocument/2006/relationships/slideLayout" Target="../slideLayouts/slideLayout21.xml"/><Relationship Id="rId7" Type="http://schemas.openxmlformats.org/officeDocument/2006/relationships/slideLayout" Target="../slideLayouts/slideLayout25.xml"/><Relationship Id="rId12" Type="http://schemas.openxmlformats.org/officeDocument/2006/relationships/image" Target="../media/image8.jpeg"/><Relationship Id="rId2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9.xml"/><Relationship Id="rId6" Type="http://schemas.openxmlformats.org/officeDocument/2006/relationships/slideLayout" Target="../slideLayouts/slideLayout24.xml"/><Relationship Id="rId11" Type="http://schemas.openxmlformats.org/officeDocument/2006/relationships/theme" Target="../theme/theme8.xml"/><Relationship Id="rId5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28.xml"/><Relationship Id="rId4" Type="http://schemas.openxmlformats.org/officeDocument/2006/relationships/slideLayout" Target="../slideLayouts/slideLayout22.xml"/><Relationship Id="rId9" Type="http://schemas.openxmlformats.org/officeDocument/2006/relationships/slideLayout" Target="../slideLayouts/slideLayout27.xml"/></Relationships>
</file>

<file path=ppt/slideMasters/_rels/slideMaster9.xml.rels><?xml version="1.0" encoding="UTF-8" standalone="yes"?>
<Relationships xmlns="http://schemas.openxmlformats.org/package/2006/relationships"><Relationship Id="rId3" Type="http://schemas.openxmlformats.org/officeDocument/2006/relationships/theme" Target="../theme/theme9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4" Type="http://schemas.openxmlformats.org/officeDocument/2006/relationships/image" Target="../media/image9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0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1359591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1" r:id="rId1"/>
    <p:sldLayoutId id="2147483832" r:id="rId2"/>
    <p:sldLayoutId id="2147483839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004688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5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1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873997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37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1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6115631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6" r:id="rId1"/>
    <p:sldLayoutId id="2147483807" r:id="rId2"/>
    <p:sldLayoutId id="2147483808" r:id="rId3"/>
    <p:sldLayoutId id="2147483809" r:id="rId4"/>
    <p:sldLayoutId id="2147483810" r:id="rId5"/>
    <p:sldLayoutId id="2147483811" r:id="rId6"/>
    <p:sldLayoutId id="2147483812" r:id="rId7"/>
    <p:sldLayoutId id="2147483813" r:id="rId8"/>
    <p:sldLayoutId id="2147483814" r:id="rId9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99" r:id="rId1"/>
    <p:sldLayoutId id="2147483800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5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01" r:id="rId1"/>
    <p:sldLayoutId id="2147483792" r:id="rId2"/>
    <p:sldLayoutId id="2147483802" r:id="rId3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03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screen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804" r:id="rId1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92186235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8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1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48825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8" r:id="rId1"/>
    <p:sldLayoutId id="2147483819" r:id="rId2"/>
    <p:sldLayoutId id="2147483838" r:id="rId3"/>
    <p:sldLayoutId id="2147483820" r:id="rId4"/>
    <p:sldLayoutId id="2147483821" r:id="rId5"/>
    <p:sldLayoutId id="2147483822" r:id="rId6"/>
    <p:sldLayoutId id="2147483823" r:id="rId7"/>
    <p:sldLayoutId id="2147483824" r:id="rId8"/>
    <p:sldLayoutId id="2147483825" r:id="rId9"/>
    <p:sldLayoutId id="2147483826" r:id="rId10"/>
  </p:sldLayoutIdLst>
  <p:timing>
    <p:tnLst>
      <p:par>
        <p:cTn id="1" dur="indefinite" restart="never" nodeType="tmRoot"/>
      </p:par>
    </p:tnLst>
  </p:timing>
  <p:txStyles>
    <p:titleStyle>
      <a:lvl1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1" fontAlgn="base" hangingPunct="1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9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4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98228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8" r:id="rId1"/>
    <p:sldLayoutId id="2147483829" r:id="rId2"/>
  </p:sldLayoutIdLst>
  <p:timing>
    <p:tnLst>
      <p:par>
        <p:cTn id="1" dur="indefinite" restart="never" nodeType="tmRoot"/>
      </p:par>
    </p:tnLst>
  </p:timing>
  <p:txStyles>
    <p:titleStyle>
      <a:lvl1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2pPr>
      <a:lvl3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3pPr>
      <a:lvl4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4pPr>
      <a:lvl5pPr algn="l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5pPr>
      <a:lvl6pPr marL="4572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6pPr>
      <a:lvl7pPr marL="9144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7pPr>
      <a:lvl8pPr marL="13716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8pPr>
      <a:lvl9pPr marL="1828800" algn="l" rtl="0" fontAlgn="base">
        <a:lnSpc>
          <a:spcPct val="90000"/>
        </a:lnSpc>
        <a:spcBef>
          <a:spcPct val="0"/>
        </a:spcBef>
        <a:spcAft>
          <a:spcPct val="0"/>
        </a:spcAft>
        <a:defRPr sz="4800" b="1">
          <a:solidFill>
            <a:schemeClr val="tx1"/>
          </a:solidFill>
          <a:latin typeface="Arial" panose="020B0604020202020204" pitchFamily="34" charset="0"/>
        </a:defRPr>
      </a:lvl9pPr>
    </p:titleStyle>
    <p:bodyStyle>
      <a:lvl1pPr marL="228600" indent="-228600" algn="l" rtl="0" eaLnBrk="0" fontAlgn="base" hangingPunct="0">
        <a:lnSpc>
          <a:spcPct val="90000"/>
        </a:lnSpc>
        <a:spcBef>
          <a:spcPts val="1000"/>
        </a:spcBef>
        <a:spcAft>
          <a:spcPct val="0"/>
        </a:spcAft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lnSpc>
          <a:spcPct val="90000"/>
        </a:lnSpc>
        <a:spcBef>
          <a:spcPts val="500"/>
        </a:spcBef>
        <a:spcAft>
          <a:spcPct val="0"/>
        </a:spcAft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8.xml"/><Relationship Id="rId1" Type="http://schemas.openxmlformats.org/officeDocument/2006/relationships/tags" Target="../tags/tag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slideLayout" Target="../slideLayouts/slideLayout19.xml"/><Relationship Id="rId1" Type="http://schemas.openxmlformats.org/officeDocument/2006/relationships/tags" Target="../tags/tag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1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ekst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nl-NL" dirty="0" smtClean="0"/>
              <a:t>Hoofdstuk 4 Opbrengsten en ontvangsten, kosten en uitgaven.</a:t>
            </a:r>
            <a:endParaRPr lang="nl-NL" dirty="0"/>
          </a:p>
        </p:txBody>
      </p:sp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/>
        <p:txBody>
          <a:bodyPr/>
          <a:lstStyle/>
          <a:p>
            <a:endParaRPr lang="nl-NL" dirty="0"/>
          </a:p>
        </p:txBody>
      </p:sp>
      <p:sp>
        <p:nvSpPr>
          <p:cNvPr id="4" name="Tijdelijke aanduiding voor tekst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endParaRPr lang="nl-NL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56018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649288" y="1502230"/>
            <a:ext cx="8207375" cy="4376284"/>
          </a:xfrm>
        </p:spPr>
        <p:txBody>
          <a:bodyPr/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Fysieke opbrengst = opbrengst in kilogrammen of stuks.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nl-NL" dirty="0" smtClean="0"/>
              <a:t>Economische opbrengst = wat heeft een product of dier opgebracht gedurende een bepaalde periode, uitgedrukt in geld.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endParaRPr lang="nl-NL" dirty="0"/>
          </a:p>
          <a:p>
            <a:r>
              <a:rPr lang="nl-NL" dirty="0" smtClean="0"/>
              <a:t>In de economie hebben we het over economische opbrengsten. </a:t>
            </a:r>
          </a:p>
          <a:p>
            <a:r>
              <a:rPr lang="nl-NL" dirty="0" smtClean="0"/>
              <a:t>Fysieke opbrengsten leveren wel degelijk een bijdrage, maar niet altijd wordt de opbrengst uitgedrukt in geld.</a:t>
            </a:r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9513" y="727983"/>
            <a:ext cx="6389916" cy="774246"/>
          </a:xfrm>
        </p:spPr>
        <p:txBody>
          <a:bodyPr/>
          <a:lstStyle/>
          <a:p>
            <a:r>
              <a:rPr lang="nl-NL" sz="2400" dirty="0" smtClean="0"/>
              <a:t>Hoofdstuk 4: Opbrengsten en ontvangsten, kosten en uitgaven.</a:t>
            </a:r>
            <a:endParaRPr lang="nl-NL" sz="2400" dirty="0"/>
          </a:p>
        </p:txBody>
      </p:sp>
      <p:pic>
        <p:nvPicPr>
          <p:cNvPr id="8" name="Tijdelijke aanduiding voor afbeelding 7"/>
          <p:cNvPicPr>
            <a:picLocks noGrp="1" noChangeAspect="1"/>
          </p:cNvPicPr>
          <p:nvPr>
            <p:ph type="pic" sz="quarter" idx="10"/>
          </p:nvPr>
        </p:nvPicPr>
        <p:blipFill>
          <a:blip r:embed="rId3"/>
          <a:srcRect l="10303" r="10303"/>
          <a:stretch>
            <a:fillRect/>
          </a:stretch>
        </p:blipFill>
        <p:spPr>
          <a:xfrm>
            <a:off x="8856663" y="0"/>
            <a:ext cx="3335337" cy="2795588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46466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Tijdelijke aanduiding voor afbeelding 5"/>
          <p:cNvPicPr>
            <a:picLocks noGrp="1" noChangeAspect="1"/>
          </p:cNvPicPr>
          <p:nvPr>
            <p:ph type="pic" sz="quarter" idx="10"/>
          </p:nvPr>
        </p:nvPicPr>
        <p:blipFill>
          <a:blip r:embed="rId2"/>
          <a:srcRect t="937" b="937"/>
          <a:stretch>
            <a:fillRect/>
          </a:stretch>
        </p:blipFill>
        <p:spPr>
          <a:prstGeom prst="rect">
            <a:avLst/>
          </a:prstGeom>
        </p:spPr>
      </p:pic>
      <p:sp>
        <p:nvSpPr>
          <p:cNvPr id="3" name="Tijdelijke aanduiding voor tekst 2"/>
          <p:cNvSpPr>
            <a:spLocks noGrp="1"/>
          </p:cNvSpPr>
          <p:nvPr>
            <p:ph type="body" sz="quarter" idx="11"/>
          </p:nvPr>
        </p:nvSpPr>
        <p:spPr>
          <a:xfrm>
            <a:off x="649288" y="1502230"/>
            <a:ext cx="7028769" cy="4376284"/>
          </a:xfrm>
        </p:spPr>
        <p:txBody>
          <a:bodyPr/>
          <a:lstStyle/>
          <a:p>
            <a:r>
              <a:rPr lang="nl-NL" dirty="0" smtClean="0"/>
              <a:t>Niet voor alle kosten van het bedrijf hoef je geld uit te geven.</a:t>
            </a:r>
          </a:p>
          <a:p>
            <a:endParaRPr lang="nl-NL" dirty="0"/>
          </a:p>
          <a:p>
            <a:r>
              <a:rPr lang="nl-NL" dirty="0" smtClean="0"/>
              <a:t>Extra aflossen: je hebt uitgaven, maar geen kosten.</a:t>
            </a:r>
          </a:p>
          <a:p>
            <a:r>
              <a:rPr lang="nl-NL" dirty="0" smtClean="0"/>
              <a:t>Je leent geld: je hebt ontvangsten, maar geen inkomsten.</a:t>
            </a:r>
          </a:p>
          <a:p>
            <a:endParaRPr lang="nl-NL" dirty="0"/>
          </a:p>
          <a:p>
            <a:r>
              <a:rPr lang="nl-NL" dirty="0" smtClean="0"/>
              <a:t>Maak opgave 13 en 14.</a:t>
            </a:r>
            <a:endParaRPr lang="nl-NL" dirty="0"/>
          </a:p>
        </p:txBody>
      </p:sp>
      <p:sp>
        <p:nvSpPr>
          <p:cNvPr id="4" name="Titel 3"/>
          <p:cNvSpPr>
            <a:spLocks noGrp="1"/>
          </p:cNvSpPr>
          <p:nvPr>
            <p:ph type="title"/>
          </p:nvPr>
        </p:nvSpPr>
        <p:spPr>
          <a:xfrm>
            <a:off x="649513" y="727983"/>
            <a:ext cx="6389916" cy="421548"/>
          </a:xfrm>
        </p:spPr>
        <p:txBody>
          <a:bodyPr/>
          <a:lstStyle/>
          <a:p>
            <a:r>
              <a:rPr lang="nl-NL" sz="2800" dirty="0" smtClean="0"/>
              <a:t>Kosten en uitgaven.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040469979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  <p:tag name="ARTICULATE_SLIDE_COUNT" val="1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Achtergrond cover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9A142C77-02C0-3646-8559-1674FB1F50A1}"/>
    </a:ext>
  </a:extLst>
</a:theme>
</file>

<file path=ppt/theme/theme10.xml><?xml version="1.0" encoding="utf-8"?>
<a:theme xmlns:a="http://schemas.openxmlformats.org/drawingml/2006/main" name="1_Achtergrond groen_water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25230938-2AD8-8246-BDF4-FAF4177CBEAC}"/>
    </a:ext>
  </a:extLst>
</a:theme>
</file>

<file path=ppt/theme/theme11.xml><?xml version="1.0" encoding="utf-8"?>
<a:theme xmlns:a="http://schemas.openxmlformats.org/drawingml/2006/main" name="1_Achtergrond_halfgroen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6F04B8AD-6C03-7C4C-B7E9-1EE3608CAECF}"/>
    </a:ext>
  </a:extLst>
</a:theme>
</file>

<file path=ppt/theme/theme12.xml><?xml version="1.0" encoding="utf-8"?>
<a:theme xmlns:a="http://schemas.openxmlformats.org/drawingml/2006/main" name="1_Achtergrond groen, watermerk + beeld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AF4E6D1C-45CE-7C4A-A504-DDE3D3D6D503}"/>
    </a:ext>
  </a:extLst>
</a:theme>
</file>

<file path=ppt/theme/theme13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14.xml><?xml version="1.0" encoding="utf-8"?>
<a:theme xmlns:a="http://schemas.openxmlformats.org/drawingml/2006/main" name="Kantoorthema">
  <a:themeElements>
    <a:clrScheme name="Kantoor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toor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toor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Achtergrond wit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9A142C77-02C0-3646-8559-1674FB1F50A1}"/>
    </a:ext>
  </a:extLst>
</a:theme>
</file>

<file path=ppt/theme/theme3.xml><?xml version="1.0" encoding="utf-8"?>
<a:theme xmlns:a="http://schemas.openxmlformats.org/drawingml/2006/main" name="Achtergrond wit_water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6C99D1EE-4701-A04D-85FF-3E31FE24E459}"/>
    </a:ext>
  </a:extLst>
</a:theme>
</file>

<file path=ppt/theme/theme4.xml><?xml version="1.0" encoding="utf-8"?>
<a:theme xmlns:a="http://schemas.openxmlformats.org/drawingml/2006/main" name="Achtergrond groen_water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25230938-2AD8-8246-BDF4-FAF4177CBEAC}"/>
    </a:ext>
  </a:extLst>
</a:theme>
</file>

<file path=ppt/theme/theme5.xml><?xml version="1.0" encoding="utf-8"?>
<a:theme xmlns:a="http://schemas.openxmlformats.org/drawingml/2006/main" name="Achtergrond_halfgroen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6F04B8AD-6C03-7C4C-B7E9-1EE3608CAECF}"/>
    </a:ext>
  </a:extLst>
</a:theme>
</file>

<file path=ppt/theme/theme6.xml><?xml version="1.0" encoding="utf-8"?>
<a:theme xmlns:a="http://schemas.openxmlformats.org/drawingml/2006/main" name="Achtergrond groen, watermerk + beeld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AF4E6D1C-45CE-7C4A-A504-DDE3D3D6D503}"/>
    </a:ext>
  </a:extLst>
</a:theme>
</file>

<file path=ppt/theme/theme7.xml><?xml version="1.0" encoding="utf-8"?>
<a:theme xmlns:a="http://schemas.openxmlformats.org/drawingml/2006/main" name="1_Achtergrond cover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9A142C77-02C0-3646-8559-1674FB1F50A1}"/>
    </a:ext>
  </a:extLst>
</a:theme>
</file>

<file path=ppt/theme/theme8.xml><?xml version="1.0" encoding="utf-8"?>
<a:theme xmlns:a="http://schemas.openxmlformats.org/drawingml/2006/main" name="1_Achtergrond wit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9A142C77-02C0-3646-8559-1674FB1F50A1}"/>
    </a:ext>
  </a:extLst>
</a:theme>
</file>

<file path=ppt/theme/theme9.xml><?xml version="1.0" encoding="utf-8"?>
<a:theme xmlns:a="http://schemas.openxmlformats.org/drawingml/2006/main" name="1_Achtergrond wit_watermerk">
  <a:themeElements>
    <a:clrScheme name="CITAVERDE huisstijlkleuren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2C7371"/>
      </a:accent1>
      <a:accent2>
        <a:srgbClr val="8CCE69"/>
      </a:accent2>
      <a:accent3>
        <a:srgbClr val="FF8200"/>
      </a:accent3>
      <a:accent4>
        <a:srgbClr val="3BB3E5"/>
      </a:accent4>
      <a:accent5>
        <a:srgbClr val="004997"/>
      </a:accent5>
      <a:accent6>
        <a:srgbClr val="F5EA60"/>
      </a:accent6>
      <a:hlink>
        <a:srgbClr val="3BB3E5"/>
      </a:hlink>
      <a:folHlink>
        <a:srgbClr val="FF820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resentatie_Powerpoint_def" id="{A4006676-3A74-5E43-BBB1-6B5371BDAFA6}" vid="{6C99D1EE-4701-A04D-85FF-3E31FE24E4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Achtergrond wit</Template>
  <TotalTime>822</TotalTime>
  <Words>124</Words>
  <Application>Microsoft Office PowerPoint</Application>
  <PresentationFormat>Breedbeeld</PresentationFormat>
  <Paragraphs>14</Paragraphs>
  <Slides>3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2</vt:i4>
      </vt:variant>
      <vt:variant>
        <vt:lpstr>Thema</vt:lpstr>
      </vt:variant>
      <vt:variant>
        <vt:i4>12</vt:i4>
      </vt:variant>
      <vt:variant>
        <vt:lpstr>Diatitels</vt:lpstr>
      </vt:variant>
      <vt:variant>
        <vt:i4>3</vt:i4>
      </vt:variant>
    </vt:vector>
  </HeadingPairs>
  <TitlesOfParts>
    <vt:vector size="17" baseType="lpstr">
      <vt:lpstr>Arial</vt:lpstr>
      <vt:lpstr>Calibri</vt:lpstr>
      <vt:lpstr>Achtergrond cover</vt:lpstr>
      <vt:lpstr>Achtergrond wit</vt:lpstr>
      <vt:lpstr>Achtergrond wit_watermerk</vt:lpstr>
      <vt:lpstr>Achtergrond groen_watermerk</vt:lpstr>
      <vt:lpstr>Achtergrond_halfgroen</vt:lpstr>
      <vt:lpstr>Achtergrond groen, watermerk + beeldmerk</vt:lpstr>
      <vt:lpstr>1_Achtergrond cover</vt:lpstr>
      <vt:lpstr>1_Achtergrond wit</vt:lpstr>
      <vt:lpstr>1_Achtergrond wit_watermerk</vt:lpstr>
      <vt:lpstr>1_Achtergrond groen_watermerk</vt:lpstr>
      <vt:lpstr>1_Achtergrond_halfgroen</vt:lpstr>
      <vt:lpstr>1_Achtergrond groen, watermerk + beeldmerk</vt:lpstr>
      <vt:lpstr>PowerPoint-presentatie</vt:lpstr>
      <vt:lpstr>Hoofdstuk 4: Opbrengsten en ontvangsten, kosten en uitgaven.</vt:lpstr>
      <vt:lpstr>Kosten en uitgaven.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PowerPoint-presentatie</dc:title>
  <dc:creator>Daisy Geelen</dc:creator>
  <cp:lastModifiedBy>Herman Janssen</cp:lastModifiedBy>
  <cp:revision>81</cp:revision>
  <dcterms:created xsi:type="dcterms:W3CDTF">2019-03-28T10:21:13Z</dcterms:created>
  <dcterms:modified xsi:type="dcterms:W3CDTF">2019-12-04T10:51:56Z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702F6932-5D95-4FAD-BCA7-62B1C76F741A</vt:lpwstr>
  </property>
  <property fmtid="{D5CDD505-2E9C-101B-9397-08002B2CF9AE}" pid="3" name="ArticulatePath">
    <vt:lpwstr>https://dms.citaverde.nl/dms/llisapi.dll/139338580/Voorbeeld_Powerpoint_nieuwe_huisstijl.pptx?func=doc</vt:lpwstr>
  </property>
</Properties>
</file>